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Default Extension="rels" ContentType="application/vnd.openxmlformats-package.relationships+xml"/>
  <Override PartName="/ppt/tags/tag1.xml" ContentType="application/vnd.openxmlformats-officedocument.presentationml.tags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sldIdLst>
    <p:sldId id="471" r:id="rId2"/>
    <p:sldId id="474" r:id="rId3"/>
    <p:sldId id="475" r:id="rId4"/>
    <p:sldId id="463" r:id="rId5"/>
    <p:sldId id="455" r:id="rId6"/>
    <p:sldId id="461" r:id="rId7"/>
    <p:sldId id="462" r:id="rId8"/>
    <p:sldId id="476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EFF1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85" autoAdjust="0"/>
    <p:restoredTop sz="94631" autoAdjust="0"/>
  </p:normalViewPr>
  <p:slideViewPr>
    <p:cSldViewPr>
      <p:cViewPr varScale="1">
        <p:scale>
          <a:sx n="100" d="100"/>
          <a:sy n="100" d="100"/>
        </p:scale>
        <p:origin x="-1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68C920DA-F22D-44B5-A386-B5966049D7BF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C9FB88E1-985B-4B45-9245-67EC43D6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3338-A87A-4097-BF81-E2620316BCD4}" type="datetimeFigureOut">
              <a:rPr lang="en-US" smtClean="0"/>
              <a:pPr/>
              <a:t>9/12/10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133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914400" y="381000"/>
            <a:ext cx="2590800" cy="2286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Staying true to a single purpose—a main idea—allows for clarity, effective action, and accomplishment.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0" y="304800"/>
            <a:ext cx="2667000" cy="23622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Reading what is on the page, looking out for the surprising, leads to significant learning, and the ethical treatment of others.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57800" y="4191000"/>
            <a:ext cx="2743200" cy="23622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Reading for the main idea leads to thoughtless projection of prejudices, and ultimately to treating the other unethically.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4343400"/>
            <a:ext cx="2819400" cy="22098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Endlessly following tangents leads to a loss of focus and direction and complete ineffectuality.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0800000">
            <a:off x="2133600" y="2895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6705601" y="2898943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356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351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3429000" y="228600"/>
            <a:ext cx="1981200" cy="2209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Each purpose emerges as a compensation for the exigency present in context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3581400" y="4572000"/>
            <a:ext cx="1752600" cy="1752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Each context revalues opposing purpose as negative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76200" y="2590800"/>
            <a:ext cx="1676400" cy="1828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Controlling Value for McKee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7391400" y="2514600"/>
            <a:ext cx="1676400" cy="1828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Controlling Value for Gallop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133600"/>
            <a:ext cx="7070015" cy="258798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257800" y="1066800"/>
            <a:ext cx="3276600" cy="1524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dirty="0" smtClean="0"/>
          </a:p>
          <a:p>
            <a:pPr lvl="0" algn="ctr"/>
            <a:endParaRPr lang="en-US" dirty="0" smtClean="0"/>
          </a:p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Accepting oneself as one is will bring peace, freedom to be, and willingness to play full out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257800" y="4343400"/>
            <a:ext cx="2895600" cy="1905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Striving to live according to a superficial notion of perfection leads to a superficial, narrow, and empty life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0800000">
            <a:off x="2133600" y="3051341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6705601" y="2898943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356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351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Box 10"/>
          <p:cNvSpPr txBox="1"/>
          <p:nvPr/>
        </p:nvSpPr>
        <p:spPr>
          <a:xfrm>
            <a:off x="1828800" y="457200"/>
            <a:ext cx="528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Network of Controlling Values for Barbie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685800" y="4343400"/>
            <a:ext cx="2819400" cy="1905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Being imperfect leads to loss, failure, rejection, exclusion, etc.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000" y="1066800"/>
            <a:ext cx="3276600" cy="1524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dirty="0" smtClean="0"/>
          </a:p>
          <a:p>
            <a:pPr lvl="0" algn="ctr"/>
            <a:endParaRPr lang="en-US" dirty="0" smtClean="0"/>
          </a:p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Being perfect and beautiful brings success, love, admiration, fun, and fulfillment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152400" y="533400"/>
            <a:ext cx="1371600" cy="685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Purpose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7467600" y="533400"/>
            <a:ext cx="1371600" cy="685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Purpose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152400" y="3962400"/>
            <a:ext cx="1371600" cy="685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Context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7467600" y="3810000"/>
            <a:ext cx="1371600" cy="685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Context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133600"/>
            <a:ext cx="7070015" cy="258798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257800" y="1066800"/>
            <a:ext cx="3352800" cy="16002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dirty="0" smtClean="0"/>
          </a:p>
          <a:p>
            <a:pPr lvl="0" algn="ctr"/>
            <a:endParaRPr lang="en-US" dirty="0" smtClean="0"/>
          </a:p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Staying true to one’s deepest impulses, regardless of social consequences, leads to greatness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257800" y="4343400"/>
            <a:ext cx="2895600" cy="1905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Giving in to another’s requirements for acceptance is an act of weakness, and doing so is cowardice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0800000">
            <a:off x="2133600" y="3051341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6705601" y="2898943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356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351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Box 10"/>
          <p:cNvSpPr txBox="1"/>
          <p:nvPr/>
        </p:nvSpPr>
        <p:spPr>
          <a:xfrm>
            <a:off x="2209800" y="4572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Network of Controlling Values for confession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685800" y="4343400"/>
            <a:ext cx="2819400" cy="1905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Holding back and refusing to give up one’s position leads to great suffering and pain for all involved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000" y="1066800"/>
            <a:ext cx="3276600" cy="1524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dirty="0" smtClean="0"/>
          </a:p>
          <a:p>
            <a:pPr lvl="0" algn="ctr"/>
            <a:endParaRPr lang="en-US" dirty="0" smtClean="0"/>
          </a:p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Confessing one’s sins brings one back into grace, love, and acceptance; healing becomes possible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152400" y="533400"/>
            <a:ext cx="1371600" cy="685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Purpose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7467600" y="533400"/>
            <a:ext cx="1371600" cy="685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Purpose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152400" y="3810000"/>
            <a:ext cx="1371600" cy="685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Context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7467600" y="3810000"/>
            <a:ext cx="1371600" cy="685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Context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133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914400" y="1371600"/>
            <a:ext cx="2590800" cy="1143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Mutual self-destruction allows for life in all its fullness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0" y="1219200"/>
            <a:ext cx="2743200" cy="13716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dirty="0" smtClean="0"/>
          </a:p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Operating within a living structure grants power and effective performance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257800" y="4343400"/>
            <a:ext cx="2667000" cy="1143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Mindlessly destroying forms leaves us with the inability to live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4343400"/>
            <a:ext cx="2743200" cy="1143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Consumerism leads to spiritual death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0800000">
            <a:off x="2133600" y="3051341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6705601" y="2898943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356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351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Box 10"/>
          <p:cNvSpPr txBox="1"/>
          <p:nvPr/>
        </p:nvSpPr>
        <p:spPr>
          <a:xfrm>
            <a:off x="1666410" y="533400"/>
            <a:ext cx="564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Network of Controlling Values for </a:t>
            </a:r>
            <a:r>
              <a:rPr lang="en-US" sz="2400" i="1" dirty="0" smtClean="0"/>
              <a:t>Fight Club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133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914400" y="1371600"/>
            <a:ext cx="2590800" cy="11430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Knowing the truth leads to freedom 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0" y="1371600"/>
            <a:ext cx="2590800" cy="1143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Trusting the illusion allows full participation in life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257800" y="4343400"/>
            <a:ext cx="2667000" cy="1143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Living according to an ideal produces endless suffering 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4343400"/>
            <a:ext cx="2743200" cy="1143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Ignorance enslaves</a:t>
            </a:r>
            <a:endParaRPr lang="en-US" sz="20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2133600" y="3051341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6705601" y="2898943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356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351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Box 10"/>
          <p:cNvSpPr txBox="1"/>
          <p:nvPr/>
        </p:nvSpPr>
        <p:spPr>
          <a:xfrm>
            <a:off x="1628989" y="533400"/>
            <a:ext cx="5762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Network of Controlling Values for </a:t>
            </a:r>
            <a:r>
              <a:rPr lang="en-US" sz="2400" i="1" dirty="0" smtClean="0"/>
              <a:t>The Matrix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133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990600" y="1219200"/>
            <a:ext cx="2590800" cy="13716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Staying true to one’s creative vision allows for true originality and brilliance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0" y="1066800"/>
            <a:ext cx="2590800" cy="14478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Adaptation to changing conditions allows one to thrive and overcome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257800" y="4343400"/>
            <a:ext cx="2667000" cy="17526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Remaining fixated on petty attachments brings one to fail to respond and deal effectively with life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4343400"/>
            <a:ext cx="2743200" cy="1143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Succumbing to the influence of others destroys individuality</a:t>
            </a:r>
            <a:endParaRPr lang="en-US" sz="20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2133600" y="3051341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6705601" y="2898943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356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351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Box 10"/>
          <p:cNvSpPr txBox="1"/>
          <p:nvPr/>
        </p:nvSpPr>
        <p:spPr>
          <a:xfrm>
            <a:off x="1600200" y="533400"/>
            <a:ext cx="5803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Network of Controlling Values for </a:t>
            </a:r>
            <a:r>
              <a:rPr lang="en-US" sz="2400" i="1" dirty="0" smtClean="0"/>
              <a:t>Adaptation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133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914400" y="1371600"/>
            <a:ext cx="2590800" cy="11430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Maintaining a safe distance preserves dignity and strength 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0" y="1371600"/>
            <a:ext cx="2590800" cy="1143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Taking risks leads to growth and development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257800" y="4343400"/>
            <a:ext cx="2667000" cy="1143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Closing oneself off to others will destroy relationships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4343400"/>
            <a:ext cx="2743200" cy="1143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/>
              <a:t>Intimacy leads to loss of autonomy</a:t>
            </a:r>
            <a:endParaRPr lang="en-US" sz="20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2133600" y="3051341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6705601" y="2898943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356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351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Box 10"/>
          <p:cNvSpPr txBox="1"/>
          <p:nvPr/>
        </p:nvSpPr>
        <p:spPr>
          <a:xfrm>
            <a:off x="1231892" y="533400"/>
            <a:ext cx="6540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Network of Controlling Values for </a:t>
            </a:r>
            <a:r>
              <a:rPr lang="en-US" sz="2400" i="1" dirty="0" smtClean="0"/>
              <a:t>Eternal Sunshine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133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914400" y="381000"/>
            <a:ext cx="2590800" cy="2286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Staying true to a single controlling idea allows for clarity, effective action, and accomplishment.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0" y="304800"/>
            <a:ext cx="2667000" cy="23622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Reading what is on the page, looking out for the surprising, leads to significant learning, and the ethical treatment of others.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57800" y="4191000"/>
            <a:ext cx="2743200" cy="23622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Reading for the main idea leads to thoughtless projection of prejudices, and ultimately to treating the other unethically.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4343400"/>
            <a:ext cx="2819400" cy="22098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Endlessly following tangents leads to a loss of focus and direction and complete ineffectuality.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0800000">
            <a:off x="2133600" y="2895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6705601" y="2898943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356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351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3429000" y="228600"/>
            <a:ext cx="1981200" cy="2209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Each purpose emerges as a compensation for the exigency present </a:t>
            </a:r>
            <a:r>
              <a:rPr lang="en-US" sz="2000" smtClean="0">
                <a:solidFill>
                  <a:schemeClr val="bg1"/>
                </a:solidFill>
              </a:rPr>
              <a:t>in its </a:t>
            </a:r>
            <a:r>
              <a:rPr lang="en-US" sz="2000" dirty="0" smtClean="0">
                <a:solidFill>
                  <a:schemeClr val="bg1"/>
                </a:solidFill>
              </a:rPr>
              <a:t>context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3581400" y="4572000"/>
            <a:ext cx="1752600" cy="1752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Each context converts opposing purpose down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76200" y="2590800"/>
            <a:ext cx="1676400" cy="1828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McKee’s</a:t>
            </a:r>
          </a:p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perspective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7391400" y="2514600"/>
            <a:ext cx="1676400" cy="18288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Gallop’s</a:t>
            </a:r>
          </a:p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perspective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3" grpId="0" animBg="1"/>
      <p:bldP spid="14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31.8|1.6|1.4|1.5|1.4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31.8|1.6|1.4|1.5|1.4"/>
</p:tagLst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6765</TotalTime>
  <Words>547</Words>
  <Application>Microsoft Macintosh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Performative Approach to Topical Reasoning</dc:title>
  <dc:creator>Compaq_Owner</dc:creator>
  <cp:lastModifiedBy>nssadmin</cp:lastModifiedBy>
  <cp:revision>546</cp:revision>
  <cp:lastPrinted>2010-03-16T18:36:20Z</cp:lastPrinted>
  <dcterms:created xsi:type="dcterms:W3CDTF">2010-09-13T01:36:02Z</dcterms:created>
  <dcterms:modified xsi:type="dcterms:W3CDTF">2010-09-13T01:43:03Z</dcterms:modified>
</cp:coreProperties>
</file>